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0" r:id="rId3"/>
    <p:sldId id="269" r:id="rId4"/>
    <p:sldId id="256" r:id="rId5"/>
    <p:sldId id="262" r:id="rId6"/>
    <p:sldId id="265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-24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74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2167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789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6473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9787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67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4744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01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4767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633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4085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E9331-A80B-4CDA-AF6F-646F806EA887}" type="datetimeFigureOut">
              <a:rPr lang="en-GB" smtClean="0"/>
              <a:t>04/01/2013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21C7F-658F-4410-88C4-824D5AB19468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Placeholder 1"/>
          <p:cNvSpPr txBox="1">
            <a:spLocks/>
          </p:cNvSpPr>
          <p:nvPr userDrawn="1"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pic>
        <p:nvPicPr>
          <p:cNvPr id="8" name="Picture 7" descr="CR-logo_shadow.png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483676" y="155865"/>
            <a:ext cx="1203124" cy="1174172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0" y="1330037"/>
            <a:ext cx="9145588" cy="7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13495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 txBox="1">
            <a:spLocks noGrp="1"/>
          </p:cNvSpPr>
          <p:nvPr>
            <p:ph type="ctrTitle"/>
          </p:nvPr>
        </p:nvSpPr>
        <p:spPr>
          <a:xfrm>
            <a:off x="683568" y="2132856"/>
            <a:ext cx="7772400" cy="324036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Photo</a:t>
            </a:r>
            <a:r>
              <a:rPr kumimoji="0" lang="en-US" sz="4400" b="1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pack – Dennis</a:t>
            </a:r>
            <a:endParaRPr kumimoji="0" lang="en-US" sz="34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  <a:p>
            <a:pPr marL="342900" marR="0" lvl="0" indent="-34290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 dirty="0" smtClean="0">
              <a:ln>
                <a:noFill/>
              </a:ln>
              <a:solidFill>
                <a:srgbClr val="404040">
                  <a:tint val="75000"/>
                </a:srgbClr>
              </a:solidFill>
              <a:effectLst/>
              <a:uLnTx/>
              <a:uFillTx/>
            </a:endParaRPr>
          </a:p>
          <a:p>
            <a:pPr marL="342900" marR="0" lvl="0" indent="-34290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  <a:t>Key Stage 3,</a:t>
            </a:r>
            <a:r>
              <a:rPr kumimoji="0" lang="en-US" sz="2700" b="0" i="0" u="none" strike="noStrike" kern="0" cap="none" spc="0" normalizeH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  <a:t> 4 and 5</a:t>
            </a:r>
            <a:r>
              <a:rPr kumimoji="0" lang="en-US" sz="27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  <a:t/>
            </a:r>
            <a:br>
              <a:rPr kumimoji="0" lang="en-US" sz="27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</a:br>
            <a:r>
              <a:rPr lang="en-US" sz="2700" kern="0" dirty="0">
                <a:solidFill>
                  <a:srgbClr val="404040"/>
                </a:solidFill>
              </a:rPr>
              <a:t/>
            </a:r>
            <a:br>
              <a:rPr lang="en-US" sz="2700" kern="0" dirty="0">
                <a:solidFill>
                  <a:srgbClr val="404040"/>
                </a:solidFill>
              </a:rPr>
            </a:br>
            <a:r>
              <a:rPr lang="en-US" sz="1200" kern="0" dirty="0" smtClean="0">
                <a:solidFill>
                  <a:srgbClr val="404040"/>
                </a:solidFill>
              </a:rPr>
              <a:t>Photo </a:t>
            </a:r>
            <a:r>
              <a:rPr lang="en-US" sz="1200" kern="0" dirty="0" smtClean="0">
                <a:solidFill>
                  <a:srgbClr val="404040"/>
                </a:solidFill>
              </a:rPr>
              <a:t>credits: </a:t>
            </a:r>
            <a:r>
              <a:rPr lang="en-US" sz="1200" kern="0" dirty="0" smtClean="0">
                <a:solidFill>
                  <a:srgbClr val="404040"/>
                </a:solidFill>
              </a:rPr>
              <a:t>Jonathan </a:t>
            </a:r>
            <a:r>
              <a:rPr lang="en-US" sz="1200" kern="0" dirty="0" err="1" smtClean="0">
                <a:solidFill>
                  <a:srgbClr val="404040"/>
                </a:solidFill>
              </a:rPr>
              <a:t>Kalan</a:t>
            </a:r>
            <a:r>
              <a:rPr kumimoji="0" lang="en-US" sz="27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  <a:t/>
            </a:r>
            <a:br>
              <a:rPr kumimoji="0" lang="en-US" sz="27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</a:br>
            <a:r>
              <a:rPr kumimoji="0" lang="en-US" sz="27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  <a:t/>
            </a:r>
            <a:br>
              <a:rPr kumimoji="0" lang="en-US" sz="2700" b="0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</a:br>
            <a:endParaRPr kumimoji="0" lang="en-US" sz="2700" b="0" i="0" u="none" strike="noStrike" kern="0" cap="none" spc="0" normalizeH="0" baseline="0" noProof="0" dirty="0" smtClean="0">
              <a:ln>
                <a:noFill/>
              </a:ln>
              <a:solidFill>
                <a:srgbClr val="404040">
                  <a:tint val="75000"/>
                </a:srgb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5464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565415" y="-1168921"/>
            <a:ext cx="6192082" cy="932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73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2478" y="260648"/>
            <a:ext cx="9156477" cy="6081540"/>
          </a:xfrm>
        </p:spPr>
      </p:pic>
    </p:spTree>
    <p:extLst>
      <p:ext uri="{BB962C8B-B14F-4D97-AF65-F5344CB8AC3E}">
        <p14:creationId xmlns:p14="http://schemas.microsoft.com/office/powerpoint/2010/main" val="240048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04685"/>
            <a:ext cx="9144000" cy="6048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32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7389"/>
            <a:ext cx="4591030" cy="69129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1029" y="-6749"/>
            <a:ext cx="4552969" cy="685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475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75410"/>
            <a:ext cx="9144000" cy="6073254"/>
          </a:xfrm>
        </p:spPr>
      </p:pic>
    </p:spTree>
    <p:extLst>
      <p:ext uri="{BB962C8B-B14F-4D97-AF65-F5344CB8AC3E}">
        <p14:creationId xmlns:p14="http://schemas.microsoft.com/office/powerpoint/2010/main" val="4082247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555733" y="-1124494"/>
            <a:ext cx="6048671" cy="9106988"/>
          </a:xfrm>
        </p:spPr>
      </p:pic>
    </p:spTree>
    <p:extLst>
      <p:ext uri="{BB962C8B-B14F-4D97-AF65-F5344CB8AC3E}">
        <p14:creationId xmlns:p14="http://schemas.microsoft.com/office/powerpoint/2010/main" val="2458446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11</Words>
  <Application>Microsoft Office PowerPoint</Application>
  <PresentationFormat>On-screen Show (4:3)</PresentationFormat>
  <Paragraphs>3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Photo pack – Dennis  Key Stage 3, 4 and 5  Photo credits: Jonathan Kalan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Pack Resource</dc:title>
  <dc:creator>Kate</dc:creator>
  <cp:lastModifiedBy>lauraw</cp:lastModifiedBy>
  <cp:revision>10</cp:revision>
  <dcterms:created xsi:type="dcterms:W3CDTF">2012-10-24T08:18:11Z</dcterms:created>
  <dcterms:modified xsi:type="dcterms:W3CDTF">2013-01-04T15:51:08Z</dcterms:modified>
</cp:coreProperties>
</file>

<file path=docProps/thumbnail.jpeg>
</file>